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94651" autoAdjust="0"/>
  </p:normalViewPr>
  <p:slideViewPr>
    <p:cSldViewPr snapToGrid="0" snapToObjects="1">
      <p:cViewPr varScale="1">
        <p:scale>
          <a:sx n="103" d="100"/>
          <a:sy n="103" d="100"/>
        </p:scale>
        <p:origin x="1176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betekenissen van woorden in het woordenboek opzoeken.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samengestelde woorden herkennen en aangeven waarom het een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samengesteld (zelfstandig naam)woord is.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woorden van de week opzoeken in het woordenboek en de betekenis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verduidelijken met een illustratie en een betekenisvolle zin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49" descr="Rare geluid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25" y="3221832"/>
            <a:ext cx="1803400" cy="256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sp>
        <p:nvSpPr>
          <p:cNvPr id="12" name="Tekstvak 16"/>
          <p:cNvSpPr txBox="1"/>
          <p:nvPr/>
        </p:nvSpPr>
        <p:spPr>
          <a:xfrm>
            <a:off x="6990165" y="6322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4" name="Tekstvak 14"/>
          <p:cNvSpPr txBox="1"/>
          <p:nvPr/>
        </p:nvSpPr>
        <p:spPr>
          <a:xfrm>
            <a:off x="6990165" y="1095336"/>
            <a:ext cx="4720738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schrijf-/tekenopdracht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16"/>
          <p:cNvSpPr txBox="1"/>
          <p:nvPr/>
        </p:nvSpPr>
        <p:spPr>
          <a:xfrm>
            <a:off x="678149" y="62827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2"/>
          <p:cNvSpPr txBox="1"/>
          <p:nvPr/>
        </p:nvSpPr>
        <p:spPr>
          <a:xfrm>
            <a:off x="678149" y="1095336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opieerblad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‘woordwebben’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6" y="1586963"/>
            <a:ext cx="551985" cy="524036"/>
          </a:xfrm>
          <a:prstGeom prst="rect">
            <a:avLst/>
          </a:prstGeom>
        </p:spPr>
      </p:pic>
      <p:pic>
        <p:nvPicPr>
          <p:cNvPr id="26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218" y="2343415"/>
            <a:ext cx="1850271" cy="15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</a:t>
            </a:r>
          </a:p>
        </p:txBody>
      </p:sp>
      <p:pic>
        <p:nvPicPr>
          <p:cNvPr id="12" name="Afbeelding 49" descr="Rare geluid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25" y="1990726"/>
            <a:ext cx="1803400" cy="256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schrijf-/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097115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34" y="2949664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3027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675" y="5159649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Karakters (rollen)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verdelen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 hoe je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overdrijven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530" y="2949664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en teamboekje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998" y="2698991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ons verhaal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voordragen aan de groep en hierin verschillende karaktereigenschappen laten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zien en horen.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49" descr="Rare geluide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00" y="2288662"/>
            <a:ext cx="1803400" cy="256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sp>
        <p:nvSpPr>
          <p:cNvPr id="10" name="Tekstvak 14"/>
          <p:cNvSpPr txBox="1"/>
          <p:nvPr/>
        </p:nvSpPr>
        <p:spPr>
          <a:xfrm>
            <a:off x="696000" y="3820980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Oefenen voordracht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Verfijnen van de karakters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5325" y="1449388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Woordenlijst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6"/>
          <p:cNvSpPr txBox="1"/>
          <p:nvPr/>
        </p:nvSpPr>
        <p:spPr>
          <a:xfrm>
            <a:off x="695324" y="333401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064" y="2130070"/>
            <a:ext cx="920181" cy="1299887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10" y="4361102"/>
            <a:ext cx="551985" cy="524036"/>
          </a:xfrm>
          <a:prstGeom prst="rect">
            <a:avLst/>
          </a:prstGeom>
        </p:spPr>
      </p:pic>
      <p:sp>
        <p:nvSpPr>
          <p:cNvPr id="12" name="Tekstvak 16"/>
          <p:cNvSpPr txBox="1"/>
          <p:nvPr/>
        </p:nvSpPr>
        <p:spPr>
          <a:xfrm>
            <a:off x="6590260" y="912660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515963" y="1449388"/>
            <a:ext cx="5086089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Teams	Voordracht hoofdstukken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40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Tips en tops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je 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708" y="200297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Woordenlijst en teamboekje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Schatkist legen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motief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tegenstelling tot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dropping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zelfverzekerd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imitatie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hoogstverbaasd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dwaalspoor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strategie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opofferen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iets kwaads van plan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gehorig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projecteren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 (woorden)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(betekenis &amp;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betekenisvolle zin)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921" y="1881554"/>
            <a:ext cx="1420596" cy="20067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goed door.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75999" y="1449388"/>
            <a:ext cx="5699123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Rollen verdelen 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Samenwerking evalueren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68" y="4149519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256" y="4785946"/>
            <a:ext cx="1804866" cy="118064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3409438-0865-43C1-BB69-E569C4F76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618" y="2028453"/>
            <a:ext cx="551985" cy="524036"/>
          </a:xfrm>
          <a:prstGeom prst="rect">
            <a:avLst/>
          </a:prstGeom>
        </p:spPr>
      </p:pic>
      <p:pic>
        <p:nvPicPr>
          <p:cNvPr id="21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847" y="3373009"/>
            <a:ext cx="1459684" cy="13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226" y="2698991"/>
            <a:ext cx="3789163" cy="24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waarom de uilenman belangrijk is in het verhaal.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waar de geluiden in het huis vandaan komen.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welke acties Bonnie 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Boderik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gaan ondernemen om het mysterie op te lossen.</a:t>
            </a:r>
          </a:p>
        </p:txBody>
      </p:sp>
      <p:pic>
        <p:nvPicPr>
          <p:cNvPr id="12" name="Afbeelding 49" descr="Rare geluid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00" y="2914055"/>
            <a:ext cx="1803400" cy="256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20454" y="1856513"/>
            <a:ext cx="661176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94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6000" y="676795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683774"/>
            <a:ext cx="661622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5999" y="3961594"/>
            <a:ext cx="661622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647" y="526698"/>
            <a:ext cx="1049574" cy="148267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630" y="2188530"/>
            <a:ext cx="1813862" cy="161611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804" y="2703631"/>
            <a:ext cx="498306" cy="47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CF181DE-D467-43FC-B4E9-DC6FDF372E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804" y="457773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4" y="1309471"/>
            <a:ext cx="828203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323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503" y="2576698"/>
            <a:ext cx="3551853" cy="232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waarom de uilenman belangrijk is in het verhaal.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waar de geluiden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huis vandaan komen.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welke acties Bonnie 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Boderik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gaan ondernemen om het mysterie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 lossen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Afbeelding 49" descr="Rare geluid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25" y="2914055"/>
            <a:ext cx="1803400" cy="256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21278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799046" y="1796474"/>
            <a:ext cx="661622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799046" y="610043"/>
            <a:ext cx="661622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31" y="569288"/>
            <a:ext cx="1148443" cy="162233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364" y="2664827"/>
            <a:ext cx="492125" cy="467207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4799046" y="3951843"/>
            <a:ext cx="661622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122" y="2191627"/>
            <a:ext cx="1836773" cy="1636523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878" y="4517485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2194</TotalTime>
  <Words>1016</Words>
  <Application>Microsoft Office PowerPoint</Application>
  <PresentationFormat>Widescreen</PresentationFormat>
  <Paragraphs>263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183</cp:revision>
  <dcterms:created xsi:type="dcterms:W3CDTF">2017-07-26T14:05:48Z</dcterms:created>
  <dcterms:modified xsi:type="dcterms:W3CDTF">2020-10-27T20:15:14Z</dcterms:modified>
</cp:coreProperties>
</file>